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7"/>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46" r:id="rId29"/>
    <p:sldId id="331" r:id="rId30"/>
    <p:sldId id="332" r:id="rId31"/>
    <p:sldId id="320" r:id="rId32"/>
    <p:sldId id="338" r:id="rId33"/>
    <p:sldId id="321" r:id="rId34"/>
    <p:sldId id="337" r:id="rId35"/>
    <p:sldId id="342" r:id="rId36"/>
    <p:sldId id="345" r:id="rId37"/>
    <p:sldId id="343" r:id="rId38"/>
    <p:sldId id="344" r:id="rId39"/>
    <p:sldId id="316" r:id="rId40"/>
    <p:sldId id="330" r:id="rId41"/>
    <p:sldId id="317" r:id="rId42"/>
    <p:sldId id="334" r:id="rId43"/>
    <p:sldId id="324" r:id="rId44"/>
    <p:sldId id="325" r:id="rId45"/>
    <p:sldId id="314" r:id="rId46"/>
  </p:sldIdLst>
  <p:sldSz cx="9144000" cy="5143500" type="screen16x9"/>
  <p:notesSz cx="6858000" cy="9144000"/>
  <p:embeddedFontLst>
    <p:embeddedFont>
      <p:font typeface="Encode Sans Medium" panose="020B0604020202020204" charset="0"/>
      <p:regular r:id="rId48"/>
      <p:bold r:id="rId49"/>
    </p:embeddedFont>
    <p:embeddedFont>
      <p:font typeface="Press Start 2P"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AB0B2-20C8-E01A-406A-3E6B9983B30E}" v="22" dt="2025-02-18T08:02:11.103"/>
    <p1510:client id="{91355753-06CF-195E-95DE-D24BD65A0CF1}" v="81" dt="2025-02-18T10:20:28.093"/>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0" autoAdjust="0"/>
    <p:restoredTop sz="90878" autoAdjust="0"/>
  </p:normalViewPr>
  <p:slideViewPr>
    <p:cSldViewPr snapToGrid="0">
      <p:cViewPr varScale="1">
        <p:scale>
          <a:sx n="190" d="100"/>
          <a:sy n="190" d="100"/>
        </p:scale>
        <p:origin x="846"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pic>
        <p:nvPicPr>
          <p:cNvPr id="9" name="Picture 8" descr="A diagram of a game&#10;&#10;AI-generated content may be incorrect.">
            <a:extLst>
              <a:ext uri="{FF2B5EF4-FFF2-40B4-BE49-F238E27FC236}">
                <a16:creationId xmlns:a16="http://schemas.microsoft.com/office/drawing/2014/main" id="{06BAA4C0-E9D0-60EA-0192-D09025A25F47}"/>
              </a:ext>
            </a:extLst>
          </p:cNvPr>
          <p:cNvPicPr>
            <a:picLocks noChangeAspect="1"/>
          </p:cNvPicPr>
          <p:nvPr/>
        </p:nvPicPr>
        <p:blipFill>
          <a:blip r:embed="rId5"/>
          <a:stretch>
            <a:fillRect/>
          </a:stretch>
        </p:blipFill>
        <p:spPr>
          <a:xfrm>
            <a:off x="1392452" y="1033365"/>
            <a:ext cx="3719311" cy="3605503"/>
          </a:xfrm>
          <a:prstGeom prst="rect">
            <a:avLst/>
          </a:prstGeom>
        </p:spPr>
      </p:pic>
    </p:spTree>
    <p:extLst>
      <p:ext uri="{BB962C8B-B14F-4D97-AF65-F5344CB8AC3E}">
        <p14:creationId xmlns:p14="http://schemas.microsoft.com/office/powerpoint/2010/main" val="30071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a:t> Level Builder &amp; Player Character</a:t>
            </a:r>
            <a:endParaRPr lang="en-US" altLang="zh-CN"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D09BEDFF-C5C4-6C8F-5AE6-B2FB9E2D39FB}"/>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4" name="Picture 3" descr="A diagram of a game system">
            <a:extLst>
              <a:ext uri="{FF2B5EF4-FFF2-40B4-BE49-F238E27FC236}">
                <a16:creationId xmlns:a16="http://schemas.microsoft.com/office/drawing/2014/main" id="{25023961-26B2-77BF-6234-7CE6ECCFDEB5}"/>
              </a:ext>
            </a:extLst>
          </p:cNvPr>
          <p:cNvPicPr>
            <a:picLocks noChangeAspect="1"/>
          </p:cNvPicPr>
          <p:nvPr/>
        </p:nvPicPr>
        <p:blipFill>
          <a:blip r:embed="rId5"/>
          <a:stretch>
            <a:fillRect/>
          </a:stretch>
        </p:blipFill>
        <p:spPr>
          <a:xfrm>
            <a:off x="852837" y="1321078"/>
            <a:ext cx="3816035" cy="3291255"/>
          </a:xfrm>
          <a:prstGeom prst="rect">
            <a:avLst/>
          </a:prstGeom>
        </p:spPr>
      </p:pic>
    </p:spTree>
    <p:extLst>
      <p:ext uri="{BB962C8B-B14F-4D97-AF65-F5344CB8AC3E}">
        <p14:creationId xmlns:p14="http://schemas.microsoft.com/office/powerpoint/2010/main" val="66823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5" name="Picture 4" descr="Final Use Case Diagram.jpg">
            <a:extLst>
              <a:ext uri="{FF2B5EF4-FFF2-40B4-BE49-F238E27FC236}">
                <a16:creationId xmlns:a16="http://schemas.microsoft.com/office/drawing/2014/main" id="{2CC99AED-BE38-26CA-ACDB-9D1326A08D78}"/>
              </a:ext>
            </a:extLst>
          </p:cNvPr>
          <p:cNvPicPr>
            <a:picLocks noChangeAspect="1"/>
          </p:cNvPicPr>
          <p:nvPr/>
        </p:nvPicPr>
        <p:blipFill>
          <a:blip r:embed="rId5"/>
          <a:stretch>
            <a:fillRect/>
          </a:stretch>
        </p:blipFill>
        <p:spPr>
          <a:xfrm>
            <a:off x="564432" y="1107097"/>
            <a:ext cx="4752214" cy="3505691"/>
          </a:xfrm>
          <a:prstGeom prst="rect">
            <a:avLst/>
          </a:prstGeom>
        </p:spPr>
      </p:pic>
    </p:spTree>
    <p:extLst>
      <p:ext uri="{BB962C8B-B14F-4D97-AF65-F5344CB8AC3E}">
        <p14:creationId xmlns:p14="http://schemas.microsoft.com/office/powerpoint/2010/main" val="39209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24E1-9B27-0A8B-9A38-BBB076772E12}"/>
              </a:ext>
            </a:extLst>
          </p:cNvPr>
          <p:cNvSpPr>
            <a:spLocks noGrp="1"/>
          </p:cNvSpPr>
          <p:nvPr>
            <p:ph type="title"/>
          </p:nvPr>
        </p:nvSpPr>
        <p:spPr>
          <a:xfrm>
            <a:off x="515893" y="601557"/>
            <a:ext cx="7164456" cy="818400"/>
          </a:xfrm>
        </p:spPr>
        <p:txBody>
          <a:bodyPr/>
          <a:lstStyle/>
          <a:p>
            <a:r>
              <a:rPr lang="en-US" sz="2000" dirty="0">
                <a:solidFill>
                  <a:srgbClr val="0070C0"/>
                </a:solidFill>
              </a:rPr>
              <a:t>TL1:Bidhan – </a:t>
            </a:r>
            <a:r>
              <a:rPr lang="en-US" sz="2000" dirty="0"/>
              <a:t>Level Builder and Player Character</a:t>
            </a:r>
          </a:p>
        </p:txBody>
      </p:sp>
      <p:sp>
        <p:nvSpPr>
          <p:cNvPr id="4" name="TextBox 3">
            <a:extLst>
              <a:ext uri="{FF2B5EF4-FFF2-40B4-BE49-F238E27FC236}">
                <a16:creationId xmlns:a16="http://schemas.microsoft.com/office/drawing/2014/main" id="{A5A7DE2E-61D6-3F26-A653-FF201978C956}"/>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endParaRPr lang="en-US" dirty="0"/>
          </a:p>
          <a:p>
            <a:r>
              <a:rPr lang="en-US" sz="2800" dirty="0"/>
              <a:t>Priority: 3</a:t>
            </a:r>
          </a:p>
          <a:p>
            <a:endParaRPr lang="en-US" sz="2800" dirty="0"/>
          </a:p>
          <a:p>
            <a:r>
              <a:rPr lang="en-US" sz="1600" dirty="0"/>
              <a:t>Save and load functionalities are crucial for video games, enhancing user experience by allowing players to save progress and resume play at their convenience. These features help players manage different playthroughs, experiment with strategies, and recover from mistakes, improving engagement and satisfaction.</a:t>
            </a:r>
            <a:endParaRPr lang="en-US" dirty="0"/>
          </a:p>
        </p:txBody>
      </p:sp>
    </p:spTree>
    <p:extLst>
      <p:ext uri="{BB962C8B-B14F-4D97-AF65-F5344CB8AC3E}">
        <p14:creationId xmlns:p14="http://schemas.microsoft.com/office/powerpoint/2010/main" val="3676371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TL3:Mark</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39285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770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2005996" y="876839"/>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447337"/>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pPr>
              <a:lnSpc>
                <a:spcPct val="150000"/>
              </a:lnSpc>
            </a:pPr>
            <a:r>
              <a:rPr lang="en-US" sz="1600" dirty="0"/>
              <a:t>The purpose of scene design is to enhance player's immersive gaming experience. Scene design allows the background and music to develop dynamically as the story progresses.</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386678" y="1025819"/>
            <a:ext cx="7266336" cy="3428867"/>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1275</TotalTime>
  <Words>1670</Words>
  <Application>Microsoft Office PowerPoint</Application>
  <PresentationFormat>On-screen Show (16:9)</PresentationFormat>
  <Paragraphs>280</Paragraphs>
  <Slides>45</Slides>
  <Notes>44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Menus/UI </vt:lpstr>
      <vt:lpstr>TL6:Liz - Use Case</vt:lpstr>
      <vt:lpstr>PowerPoint Presentation</vt:lpstr>
      <vt:lpstr>TL1:Bidhan – Level Builder &amp; Player Character</vt:lpstr>
      <vt:lpstr>TL1:Bidhan - Use Case</vt:lpstr>
      <vt:lpstr>TL1:Bidhan – Level Builder and Player Character</vt:lpstr>
      <vt:lpstr>TL3:Mark – feature</vt:lpstr>
      <vt:lpstr>PowerPoint Presentation</vt:lpstr>
      <vt:lpstr>TL2:Alex – LEVEL LOADER Diagram 1</vt:lpstr>
      <vt:lpstr>PowerPoint Presentation</vt:lpstr>
      <vt:lpstr>PowerPoint Presentation</vt:lpstr>
      <vt:lpstr>PowerPoint Presentation</vt:lpstr>
      <vt:lpstr>TL5:Hengyi – SCENE ENGINE DFD1</vt:lpstr>
      <vt:lpstr>TL5:Hengyi – SCENE ENGINE Class Diagram</vt:lpstr>
      <vt:lpstr>PowerPoint Presentation</vt:lpstr>
      <vt:lpstr>TL5:Hengyi – SCENE ENGINE OVERVIEW</vt:lpstr>
      <vt:lpstr>TL2:Todd – NPCs/Story Diagram 1 </vt:lpstr>
      <vt:lpstr>TL2:Todd – NPCs/Story Diagram 2</vt:lpstr>
      <vt:lpstr>TL2:Todd – NPCs/Story Use Case</vt:lpstr>
      <vt:lpstr>PowerPoint Presentation</vt:lpstr>
      <vt:lpstr>TL4:Shan – Use Case</vt:lpstr>
      <vt:lpstr>TL4:Shan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Tian, Hengyi (tian6555@vandals.uidaho.edu)</cp:lastModifiedBy>
  <cp:revision>317</cp:revision>
  <dcterms:modified xsi:type="dcterms:W3CDTF">2025-02-18T10:22:20Z</dcterms:modified>
</cp:coreProperties>
</file>